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73" r:id="rId2"/>
    <p:sldId id="274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00" autoAdjust="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2FF02-6BF7-4C8C-8A34-6B2121BF6760}" type="datetimeFigureOut">
              <a:rPr lang="en-IN" smtClean="0"/>
              <a:t>30-05-2025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51BEC-C6CC-4E85-8046-3973F5629EA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5600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B4EFFD-E875-B29F-4AEE-6D6A1B74AA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6C1FCE3-91CB-0BB5-D95F-4C2F532025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D01AE4-2244-D92E-7088-051E24495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5966-86BD-4DD8-B430-31150E905114}" type="datetimeFigureOut">
              <a:rPr lang="en-IN" smtClean="0"/>
              <a:t>30-05-2025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5C307E-2BA5-F283-733F-F341A591F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45A008-691D-3699-BABF-08BAB8C70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E294-F7B7-4DDC-A640-B1D8695D30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7180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62D7A4-32A9-DD28-49E5-72F460E57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310A402-C4A6-AF27-3B85-922D0B5CD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D7E4CA5-6BD9-089A-4A02-D05050830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5966-86BD-4DD8-B430-31150E905114}" type="datetimeFigureOut">
              <a:rPr lang="en-IN" smtClean="0"/>
              <a:t>30-05-2025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20DDE7-B7E8-17FA-93F3-2928364AC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868A71-504E-7D2D-5413-492D52FCA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E294-F7B7-4DDC-A640-B1D8695D30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2004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D596C66-0B9D-C5D8-4F49-2FF06D9BA9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941A6A-D250-D88D-DAF4-307365173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36A1D6-0B91-C77E-F546-74435B761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5966-86BD-4DD8-B430-31150E905114}" type="datetimeFigureOut">
              <a:rPr lang="en-IN" smtClean="0"/>
              <a:t>30-05-2025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3DF334-7F29-DF80-5AE6-1BD52CD49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C19C63-6C4B-B5D4-99FF-0C3F3E503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E294-F7B7-4DDC-A640-B1D8695D30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1358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B4C88B-60DD-2791-BCB4-B478A8BBF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B073B8-9959-26AA-E602-C2A92CC5A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30ED43-CADA-8A20-5FB9-A0313634F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5966-86BD-4DD8-B430-31150E905114}" type="datetimeFigureOut">
              <a:rPr lang="en-IN" smtClean="0"/>
              <a:t>30-05-2025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3077AE-180A-BFBA-EA43-0494470A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AD8C2C-41F9-D6A9-A1E7-C0760E799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E294-F7B7-4DDC-A640-B1D8695D30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9841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7DDA76-E51B-AB42-265E-0FBC64541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9B5876B-C8D5-8490-17FD-9519686D4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62064A-2E39-B044-3965-AD9364D99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5966-86BD-4DD8-B430-31150E905114}" type="datetimeFigureOut">
              <a:rPr lang="en-IN" smtClean="0"/>
              <a:t>30-05-2025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E3E56BE-9A24-6D0A-58A4-3CBEE1ABF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93A881-2BA2-93FC-10DA-DDBC604C1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E294-F7B7-4DDC-A640-B1D8695D30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3140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F42C9F-1EAC-1739-4596-C8714B534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5EFF95-7F9E-74BB-B136-C14C1850F9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DAEF0F5-0369-D57B-78DB-D3C786DB6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F91108F-C30E-2BCF-C8BC-5BC489F71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5966-86BD-4DD8-B430-31150E905114}" type="datetimeFigureOut">
              <a:rPr lang="en-IN" smtClean="0"/>
              <a:t>30-05-2025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06C26DD-F28C-D224-95E4-E2217AB2C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39D9F83-D951-4793-2D25-A15E85B87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E294-F7B7-4DDC-A640-B1D8695D30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8103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7DCB61-1DDD-6E9E-BB5E-85D48273D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0ABB8C2-0F04-A5C7-FB2B-5215C5AA5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396CE4B-3785-2462-FEE1-01CB987BFE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CC27633-3CAD-431B-7826-AD51D783B9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EAA19AE-A94C-4A21-CB45-60A43688DD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BB30306-A061-8675-8034-F650631AC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5966-86BD-4DD8-B430-31150E905114}" type="datetimeFigureOut">
              <a:rPr lang="en-IN" smtClean="0"/>
              <a:t>30-05-2025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7FEE04B-41D9-86F0-90A0-99CECE544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1C562E5-DB6D-396E-E9F5-8F93B02D5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E294-F7B7-4DDC-A640-B1D8695D30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2771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FD75C2-BFD4-D290-7302-ABC5B68EE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B1CD40B-F4C5-1647-5254-BFEE4D8A0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5966-86BD-4DD8-B430-31150E905114}" type="datetimeFigureOut">
              <a:rPr lang="en-IN" smtClean="0"/>
              <a:t>30-05-2025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68EE6D5-B4E4-6263-DFA6-FCF0A5F0D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ECE25B8-7C24-0FD0-7153-C142ACDC8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E294-F7B7-4DDC-A640-B1D8695D30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3128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1A46E54-86AC-BF27-F740-8BB4260AE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5966-86BD-4DD8-B430-31150E905114}" type="datetimeFigureOut">
              <a:rPr lang="en-IN" smtClean="0"/>
              <a:t>30-05-2025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11310A0-210A-7A7E-3F6E-005387031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45C6FC5-08F9-91F3-B367-C5A8850CE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E294-F7B7-4DDC-A640-B1D8695D30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378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BD7E66-FFE8-4AA5-CF46-20BE60AFC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5EC7DB-C072-23D0-A58F-2A3B56A42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95D20EC-5769-6D93-F89A-AE2ADDF53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4860A04-23DA-270C-AE2C-B994DE92E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5966-86BD-4DD8-B430-31150E905114}" type="datetimeFigureOut">
              <a:rPr lang="en-IN" smtClean="0"/>
              <a:t>30-05-2025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EB86F00-FAFE-6AA5-2370-0EEFDD887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B811DA1-8549-1EFD-3E3A-D70B8D006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E294-F7B7-4DDC-A640-B1D8695D30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402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4F5570-8D84-9478-FB97-7CA2489A7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11F7C65-1083-7F9C-B431-9DE99BCA29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ED5BF31-86C7-F33A-B9F6-28937DD668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0A5D13E-B819-46BD-2F64-0EF66B686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5966-86BD-4DD8-B430-31150E905114}" type="datetimeFigureOut">
              <a:rPr lang="en-IN" smtClean="0"/>
              <a:t>30-05-2025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B9CF9F-F682-E2FC-05E4-F2E347B8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77E0791-FCCE-4ABF-0DEF-66900A14D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E294-F7B7-4DDC-A640-B1D8695D30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298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6C19E73-8BEE-006D-29D0-C35921155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8ACED68-B665-AEC8-5977-ACBB9D954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B7E52B-A504-DA4F-565A-788DAA43A9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B5966-86BD-4DD8-B430-31150E905114}" type="datetimeFigureOut">
              <a:rPr lang="en-IN" smtClean="0"/>
              <a:t>30-05-2025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0BCFEF-EEEC-751D-884C-239569B3F4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75C480-0E4F-FC9F-2BD7-4373447D6B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1E294-F7B7-4DDC-A640-B1D8695D30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527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0290E3E-CD89-6D0F-26B8-EC7A6071E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68ED98-8956-BFE7-3439-766AC9C20D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4463" y="145607"/>
            <a:ext cx="11140059" cy="467042"/>
          </a:xfrm>
        </p:spPr>
        <p:txBody>
          <a:bodyPr>
            <a:noAutofit/>
          </a:bodyPr>
          <a:lstStyle/>
          <a:p>
            <a:r>
              <a:rPr lang="en-US" sz="2800" b="1" dirty="0" err="1"/>
              <a:t>Bhuseva</a:t>
            </a:r>
            <a:r>
              <a:rPr lang="en-US" sz="2800" b="1" dirty="0"/>
              <a:t> FPC, Solapur</a:t>
            </a:r>
            <a:endParaRPr lang="en-IN" sz="2800" b="1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0BD0DEF4-2E48-1AB4-481C-D599547D63B6}"/>
              </a:ext>
            </a:extLst>
          </p:cNvPr>
          <p:cNvSpPr/>
          <p:nvPr/>
        </p:nvSpPr>
        <p:spPr>
          <a:xfrm>
            <a:off x="448755" y="97620"/>
            <a:ext cx="11361546" cy="483298"/>
          </a:xfrm>
          <a:prstGeom prst="roundRect">
            <a:avLst/>
          </a:prstGeom>
          <a:solidFill>
            <a:srgbClr val="FFC000"/>
          </a:solidFill>
          <a:ln>
            <a:solidFill>
              <a:srgbClr val="92D050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FF"/>
                </a:solidFill>
                <a:latin typeface="DVBW-TTSurekh" pitchFamily="2" charset="0"/>
                <a:cs typeface="DVOT-Yogesh" panose="00000400000000000000" pitchFamily="2" charset="0"/>
              </a:rPr>
              <a:t>बोराडी</a:t>
            </a:r>
            <a:r>
              <a:rPr lang="en-IN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FF"/>
                </a:solidFill>
                <a:latin typeface="DVBW-TTSurekh" pitchFamily="2" charset="0"/>
                <a:cs typeface="DVOT-Yogesh" panose="00000400000000000000" pitchFamily="2" charset="0"/>
              </a:rPr>
              <a:t> </a:t>
            </a:r>
            <a:r>
              <a:rPr lang="en-IN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FF"/>
                </a:solidFill>
                <a:latin typeface="DVBW-TTSurekh" pitchFamily="2" charset="0"/>
                <a:cs typeface="DVOT-Yogesh" panose="00000400000000000000" pitchFamily="2" charset="0"/>
              </a:rPr>
              <a:t>परिसर</a:t>
            </a:r>
            <a:r>
              <a:rPr lang="en-IN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FF"/>
                </a:solidFill>
                <a:latin typeface="DVBW-TTSurekh" pitchFamily="2" charset="0"/>
                <a:cs typeface="DVOT-Yogesh" panose="00000400000000000000" pitchFamily="2" charset="0"/>
              </a:rPr>
              <a:t> </a:t>
            </a:r>
            <a:r>
              <a:rPr lang="en-IN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FF"/>
                </a:solidFill>
                <a:latin typeface="DVBW-TTSurekh" pitchFamily="2" charset="0"/>
                <a:cs typeface="DVOT-Yogesh" panose="00000400000000000000" pitchFamily="2" charset="0"/>
              </a:rPr>
              <a:t>फार्मर्स</a:t>
            </a:r>
            <a:r>
              <a:rPr lang="mr-IN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FF"/>
                </a:solidFill>
                <a:latin typeface="DVBW-TTSurekh" pitchFamily="2" charset="0"/>
                <a:cs typeface="DVOT-Yogesh" panose="00000400000000000000" pitchFamily="2" charset="0"/>
              </a:rPr>
              <a:t> </a:t>
            </a:r>
            <a:r>
              <a:rPr lang="mr-IN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FF"/>
                </a:solidFill>
                <a:latin typeface="DVBW-TTSurekh" pitchFamily="2" charset="0"/>
                <a:cs typeface="DVOT-Yogesh" panose="00000400000000000000" pitchFamily="2" charset="0"/>
              </a:rPr>
              <a:t>प्रो</a:t>
            </a:r>
            <a:r>
              <a:rPr lang="en-IN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FF"/>
                </a:solidFill>
                <a:latin typeface="DVBW-TTSurekh" pitchFamily="2" charset="0"/>
                <a:cs typeface="DVOT-Yogesh" panose="00000400000000000000" pitchFamily="2" charset="0"/>
              </a:rPr>
              <a:t>डयुसर</a:t>
            </a:r>
            <a:r>
              <a:rPr lang="mr-IN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FF"/>
                </a:solidFill>
                <a:latin typeface="DVBW-TTSurekh" pitchFamily="2" charset="0"/>
                <a:cs typeface="DVOT-Yogesh" panose="00000400000000000000" pitchFamily="2" charset="0"/>
              </a:rPr>
              <a:t> कं</a:t>
            </a:r>
            <a:r>
              <a:rPr lang="en-IN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FF"/>
                </a:solidFill>
                <a:latin typeface="DVBW-TTSurekh" pitchFamily="2" charset="0"/>
                <a:cs typeface="DVOT-Yogesh" panose="00000400000000000000" pitchFamily="2" charset="0"/>
              </a:rPr>
              <a:t>पनी</a:t>
            </a:r>
            <a:r>
              <a:rPr lang="mr-IN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FF"/>
                </a:solidFill>
                <a:latin typeface="DVBW-TTSurekh" pitchFamily="2" charset="0"/>
                <a:cs typeface="DVOT-Yogesh" panose="00000400000000000000" pitchFamily="2" charset="0"/>
              </a:rPr>
              <a:t> </a:t>
            </a:r>
            <a:r>
              <a:rPr lang="mr-IN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FF"/>
                </a:solidFill>
                <a:latin typeface="DVBW-TTSurekh" pitchFamily="2" charset="0"/>
                <a:cs typeface="DVOT-Yogesh" panose="00000400000000000000" pitchFamily="2" charset="0"/>
              </a:rPr>
              <a:t>लि</a:t>
            </a:r>
            <a:r>
              <a:rPr lang="mr-IN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FF"/>
                </a:solidFill>
                <a:latin typeface="DVBW-TTSurekh" pitchFamily="2" charset="0"/>
                <a:cs typeface="DVOT-Yogesh" panose="00000400000000000000" pitchFamily="2" charset="0"/>
              </a:rPr>
              <a:t>.</a:t>
            </a:r>
            <a:r>
              <a:rPr lang="en-IN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FF"/>
                </a:solidFill>
                <a:latin typeface="DVBW-TTSurekh" pitchFamily="2" charset="0"/>
                <a:cs typeface="DVOT-Yogesh" panose="00000400000000000000" pitchFamily="2" charset="0"/>
              </a:rPr>
              <a:t>, </a:t>
            </a:r>
            <a:r>
              <a:rPr lang="en-IN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FF"/>
                </a:solidFill>
                <a:latin typeface="DVBW-TTSurekh" pitchFamily="2" charset="0"/>
                <a:cs typeface="DVOT-Yogesh" panose="00000400000000000000" pitchFamily="2" charset="0"/>
              </a:rPr>
              <a:t>बोराडी</a:t>
            </a:r>
            <a:r>
              <a:rPr lang="mr-IN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FF"/>
                </a:solidFill>
                <a:latin typeface="DVBW-TTSurekh" pitchFamily="2" charset="0"/>
                <a:cs typeface="DVOT-Yogesh" panose="00000400000000000000" pitchFamily="2" charset="0"/>
              </a:rPr>
              <a:t> ता</a:t>
            </a:r>
            <a:r>
              <a:rPr lang="en-IN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FF"/>
                </a:solidFill>
                <a:latin typeface="DVBW-TTSurekh" pitchFamily="2" charset="0"/>
                <a:cs typeface="DVOT-Yogesh" panose="00000400000000000000" pitchFamily="2" charset="0"/>
              </a:rPr>
              <a:t>.</a:t>
            </a:r>
            <a:r>
              <a:rPr lang="en-IN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FF"/>
                </a:solidFill>
                <a:latin typeface="DVBW-TTSurekh" pitchFamily="2" charset="0"/>
                <a:cs typeface="DVOT-Yogesh" panose="00000400000000000000" pitchFamily="2" charset="0"/>
              </a:rPr>
              <a:t>शिरपूर</a:t>
            </a:r>
            <a:r>
              <a:rPr lang="en-IN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FF"/>
                </a:solidFill>
                <a:latin typeface="DVBW-TTSurekh" pitchFamily="2" charset="0"/>
                <a:cs typeface="DVOT-Yogesh" panose="00000400000000000000" pitchFamily="2" charset="0"/>
              </a:rPr>
              <a:t> </a:t>
            </a:r>
            <a:r>
              <a:rPr lang="mr-IN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FF"/>
                </a:solidFill>
                <a:latin typeface="DVBW-TTSurekh" pitchFamily="2" charset="0"/>
                <a:cs typeface="DVOT-Yogesh" panose="00000400000000000000" pitchFamily="2" charset="0"/>
              </a:rPr>
              <a:t>जि.</a:t>
            </a:r>
            <a:r>
              <a:rPr lang="en-IN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FF"/>
                </a:solidFill>
                <a:latin typeface="DVBW-TTSurekh" pitchFamily="2" charset="0"/>
                <a:cs typeface="DVOT-Yogesh" panose="00000400000000000000" pitchFamily="2" charset="0"/>
              </a:rPr>
              <a:t>धुळे</a:t>
            </a:r>
            <a:endParaRPr lang="mr-IN" sz="2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00FF"/>
              </a:solidFill>
              <a:latin typeface="DVBW-TTSurekh" pitchFamily="2" charset="0"/>
              <a:cs typeface="DVOT-Yogesh" panose="000004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8046719-5377-E03A-DD02-D81649086B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990" y="871933"/>
            <a:ext cx="5141340" cy="27761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A3C194E-B5D1-8FD9-94F7-8786433F62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706" y="3955053"/>
            <a:ext cx="4248346" cy="27573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37A0D5B-2706-C22B-0356-2FA2310B90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70" y="3955054"/>
            <a:ext cx="3557637" cy="27573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5A5D395-52FD-1D02-8782-C2094FFF66E4}"/>
              </a:ext>
            </a:extLst>
          </p:cNvPr>
          <p:cNvSpPr txBox="1"/>
          <p:nvPr/>
        </p:nvSpPr>
        <p:spPr>
          <a:xfrm>
            <a:off x="137670" y="878393"/>
            <a:ext cx="3001456" cy="2327560"/>
          </a:xfrm>
          <a:prstGeom prst="rect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sz="1400" b="1" dirty="0" err="1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बोराडी</a:t>
            </a:r>
            <a:r>
              <a:rPr lang="en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IN" sz="1400" b="1" dirty="0" err="1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परिसर</a:t>
            </a:r>
            <a:r>
              <a:rPr lang="mr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mr-IN" sz="1400" b="1" dirty="0" err="1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फार्मर</a:t>
            </a:r>
            <a:r>
              <a:rPr lang="mr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 प्रो. कं. </a:t>
            </a:r>
            <a:r>
              <a:rPr lang="mr-IN" sz="1400" b="1" dirty="0" err="1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लि</a:t>
            </a:r>
            <a:r>
              <a:rPr lang="mr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. </a:t>
            </a:r>
            <a:r>
              <a:rPr lang="en-IN" sz="1400" b="1" dirty="0" err="1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बोराडी</a:t>
            </a:r>
            <a:r>
              <a:rPr lang="en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mr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 ता.</a:t>
            </a:r>
            <a:r>
              <a:rPr lang="en-IN" sz="1400" b="1" dirty="0" err="1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शिरपूर</a:t>
            </a:r>
            <a:r>
              <a:rPr lang="en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mr-IN" sz="1400" b="1" dirty="0" err="1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जि.धुळे</a:t>
            </a:r>
            <a:r>
              <a:rPr lang="mr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i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मंजूर अनुदान रू. </a:t>
            </a:r>
            <a:r>
              <a:rPr lang="en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३६</a:t>
            </a:r>
            <a:r>
              <a:rPr lang="mr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.</a:t>
            </a:r>
            <a:r>
              <a:rPr lang="en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९३</a:t>
            </a:r>
            <a:r>
              <a:rPr lang="hi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 लाख</a:t>
            </a:r>
            <a:endParaRPr lang="en-IN" sz="1400" b="1" dirty="0">
              <a:solidFill>
                <a:srgbClr val="C00000"/>
              </a:solidFill>
              <a:latin typeface="DVOT-Yogesh" panose="00000400000000000000" pitchFamily="2" charset="0"/>
              <a:cs typeface="DVOT-Yogesh" panose="000004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i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वितरीत अनुदान रू. </a:t>
            </a:r>
            <a:r>
              <a:rPr lang="en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१८</a:t>
            </a:r>
            <a:r>
              <a:rPr lang="mr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.</a:t>
            </a:r>
            <a:r>
              <a:rPr lang="en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४६</a:t>
            </a:r>
            <a:r>
              <a:rPr lang="hi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 लाख</a:t>
            </a:r>
            <a:r>
              <a:rPr lang="mr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mr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साठवण क्षमता – </a:t>
            </a:r>
            <a:r>
              <a:rPr lang="en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 ०</a:t>
            </a:r>
            <a:endParaRPr lang="mr-IN" sz="1400" b="1" dirty="0">
              <a:solidFill>
                <a:srgbClr val="C00000"/>
              </a:solidFill>
              <a:latin typeface="DVOT-Yogesh" panose="00000400000000000000" pitchFamily="2" charset="0"/>
              <a:cs typeface="DVOT-Yogesh" panose="000004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1400" b="1" dirty="0" err="1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अध्यक्ष</a:t>
            </a:r>
            <a:r>
              <a:rPr lang="mr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 – </a:t>
            </a:r>
            <a:r>
              <a:rPr lang="en-IN" sz="1400" b="1" dirty="0" err="1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रमण</a:t>
            </a:r>
            <a:r>
              <a:rPr lang="en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IN" sz="1400" b="1" dirty="0" err="1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पावरा</a:t>
            </a:r>
            <a:endParaRPr lang="mr-IN" sz="1400" b="1" dirty="0">
              <a:solidFill>
                <a:srgbClr val="C00000"/>
              </a:solidFill>
              <a:latin typeface="DVOT-Yogesh" panose="00000400000000000000" pitchFamily="2" charset="0"/>
              <a:cs typeface="DVOT-Yogesh" panose="000004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mr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मो. क्र – </a:t>
            </a:r>
            <a:r>
              <a:rPr lang="en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९४२३२८८३१०</a:t>
            </a:r>
            <a:endParaRPr lang="mr-IN" sz="1400" b="1" dirty="0">
              <a:solidFill>
                <a:srgbClr val="C00000"/>
              </a:solidFill>
              <a:latin typeface="DVOT-Yogesh" panose="00000400000000000000" pitchFamily="2" charset="0"/>
              <a:cs typeface="DVOT-Yogesh" panose="000004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042F514-7AEA-50C8-9628-72C1F751A6FB}"/>
              </a:ext>
            </a:extLst>
          </p:cNvPr>
          <p:cNvSpPr/>
          <p:nvPr/>
        </p:nvSpPr>
        <p:spPr>
          <a:xfrm>
            <a:off x="3279041" y="860431"/>
            <a:ext cx="3271774" cy="2345522"/>
          </a:xfrm>
          <a:prstGeom prst="rect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hi-IN" sz="20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उपप्रकल्प कार्यान्वीत</a:t>
            </a:r>
            <a:r>
              <a:rPr lang="en-IN" sz="20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…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"/>
              <a:tabLst>
                <a:tab pos="457200" algn="l"/>
              </a:tabLst>
            </a:pPr>
            <a:r>
              <a:rPr lang="hi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आटा निर्मिती उद्योग, कृषि औजारे बँक</a:t>
            </a:r>
            <a:endParaRPr lang="en-IN" sz="1400" b="1" dirty="0">
              <a:solidFill>
                <a:srgbClr val="C00000"/>
              </a:solidFill>
              <a:latin typeface="DVOT-Yogesh" panose="00000400000000000000" pitchFamily="2" charset="0"/>
              <a:cs typeface="DVOT-Yogesh" panose="00000400000000000000" pitchFamily="2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"/>
              <a:tabLst>
                <a:tab pos="457200" algn="l"/>
              </a:tabLst>
            </a:pPr>
            <a:r>
              <a:rPr lang="mr-IN" sz="1400" b="1" dirty="0" err="1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सध्यस्थितीत</a:t>
            </a:r>
            <a:r>
              <a:rPr lang="mr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 : ६ </a:t>
            </a:r>
            <a:r>
              <a:rPr lang="en-IN" sz="1400" b="1" dirty="0" err="1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औजारे</a:t>
            </a:r>
            <a:r>
              <a:rPr lang="en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IN" sz="1400" b="1" dirty="0" err="1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बँक</a:t>
            </a:r>
            <a:r>
              <a:rPr lang="en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IN" sz="1400" b="1" dirty="0" err="1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घटकाची</a:t>
            </a:r>
            <a:r>
              <a:rPr lang="en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IN" sz="1400" b="1" dirty="0" err="1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काम</a:t>
            </a:r>
            <a:r>
              <a:rPr lang="en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IN" sz="1400" b="1" dirty="0" err="1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पुर्ण</a:t>
            </a:r>
            <a:r>
              <a:rPr lang="en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, </a:t>
            </a:r>
            <a:r>
              <a:rPr lang="en-IN" sz="1400" b="1" dirty="0" err="1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ट्रॅक्टर</a:t>
            </a:r>
            <a:r>
              <a:rPr lang="en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, </a:t>
            </a:r>
            <a:r>
              <a:rPr lang="en-IN" sz="1400" b="1" dirty="0" err="1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ट्रेलर</a:t>
            </a:r>
            <a:r>
              <a:rPr lang="en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 व </a:t>
            </a:r>
            <a:r>
              <a:rPr lang="en-IN" sz="1400" b="1" dirty="0" err="1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वजनकाटा</a:t>
            </a:r>
            <a:r>
              <a:rPr lang="en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IN" sz="1400" b="1" dirty="0" err="1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या</a:t>
            </a:r>
            <a:r>
              <a:rPr lang="en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IN" sz="1400" b="1" dirty="0" err="1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घटकाची</a:t>
            </a:r>
            <a:r>
              <a:rPr lang="en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IN" sz="1400" b="1" dirty="0" err="1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संपादन</a:t>
            </a:r>
            <a:r>
              <a:rPr lang="en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IN" sz="1400" b="1" dirty="0" err="1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प्रक्रिया</a:t>
            </a:r>
            <a:r>
              <a:rPr lang="en-IN" sz="1400" b="1" dirty="0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 </a:t>
            </a:r>
            <a:r>
              <a:rPr lang="en-IN" sz="1400" b="1" dirty="0" err="1">
                <a:solidFill>
                  <a:srgbClr val="C00000"/>
                </a:solidFill>
                <a:latin typeface="DVOT-Yogesh" panose="00000400000000000000" pitchFamily="2" charset="0"/>
                <a:cs typeface="DVOT-Yogesh" panose="00000400000000000000" pitchFamily="2" charset="0"/>
              </a:rPr>
              <a:t>सुरु</a:t>
            </a:r>
            <a:endParaRPr lang="en-IN" sz="1400" b="1" dirty="0">
              <a:solidFill>
                <a:srgbClr val="C00000"/>
              </a:solidFill>
              <a:latin typeface="DVOT-Yogesh" panose="00000400000000000000" pitchFamily="2" charset="0"/>
              <a:cs typeface="DVOT-Yogesh" panose="000004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CF9D064-B3E7-87F1-C7DC-CE4DE2ED07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269" y="3955053"/>
            <a:ext cx="3835061" cy="275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611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5E83DEE-31DE-8E06-C3EF-55F5B1D80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A95C24-FA97-708F-AFED-A0BF7BD907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4463" y="145607"/>
            <a:ext cx="11140059" cy="467042"/>
          </a:xfrm>
        </p:spPr>
        <p:txBody>
          <a:bodyPr>
            <a:noAutofit/>
          </a:bodyPr>
          <a:lstStyle/>
          <a:p>
            <a:r>
              <a:rPr lang="en-US" sz="2800" b="1" dirty="0" err="1"/>
              <a:t>Bhuseva</a:t>
            </a:r>
            <a:r>
              <a:rPr lang="en-US" sz="2800" b="1" dirty="0"/>
              <a:t> FPC, Solapur</a:t>
            </a:r>
            <a:endParaRPr lang="en-IN" sz="2800" b="1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87E07049-6DA6-16CF-7F15-2D70BBE5068C}"/>
              </a:ext>
            </a:extLst>
          </p:cNvPr>
          <p:cNvSpPr/>
          <p:nvPr/>
        </p:nvSpPr>
        <p:spPr>
          <a:xfrm>
            <a:off x="448755" y="97620"/>
            <a:ext cx="11361546" cy="483298"/>
          </a:xfrm>
          <a:prstGeom prst="roundRect">
            <a:avLst/>
          </a:prstGeom>
          <a:solidFill>
            <a:srgbClr val="FFC000"/>
          </a:solidFill>
          <a:ln>
            <a:solidFill>
              <a:srgbClr val="92D050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FF"/>
                </a:solidFill>
                <a:latin typeface="DVBW-TTSurekh" pitchFamily="2" charset="0"/>
                <a:cs typeface="DVOT-Yogesh" panose="00000400000000000000" pitchFamily="2" charset="0"/>
              </a:rPr>
              <a:t>बोराडी</a:t>
            </a:r>
            <a:r>
              <a:rPr lang="en-IN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FF"/>
                </a:solidFill>
                <a:latin typeface="DVBW-TTSurekh" pitchFamily="2" charset="0"/>
                <a:cs typeface="DVOT-Yogesh" panose="00000400000000000000" pitchFamily="2" charset="0"/>
              </a:rPr>
              <a:t> </a:t>
            </a:r>
            <a:r>
              <a:rPr lang="en-IN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FF"/>
                </a:solidFill>
                <a:latin typeface="DVBW-TTSurekh" pitchFamily="2" charset="0"/>
                <a:cs typeface="DVOT-Yogesh" panose="00000400000000000000" pitchFamily="2" charset="0"/>
              </a:rPr>
              <a:t>परिसर</a:t>
            </a:r>
            <a:r>
              <a:rPr lang="en-IN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FF"/>
                </a:solidFill>
                <a:latin typeface="DVBW-TTSurekh" pitchFamily="2" charset="0"/>
                <a:cs typeface="DVOT-Yogesh" panose="00000400000000000000" pitchFamily="2" charset="0"/>
              </a:rPr>
              <a:t> </a:t>
            </a:r>
            <a:r>
              <a:rPr lang="en-IN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FF"/>
                </a:solidFill>
                <a:latin typeface="DVBW-TTSurekh" pitchFamily="2" charset="0"/>
                <a:cs typeface="DVOT-Yogesh" panose="00000400000000000000" pitchFamily="2" charset="0"/>
              </a:rPr>
              <a:t>फार्मर्स</a:t>
            </a:r>
            <a:r>
              <a:rPr lang="mr-IN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FF"/>
                </a:solidFill>
                <a:latin typeface="DVBW-TTSurekh" pitchFamily="2" charset="0"/>
                <a:cs typeface="DVOT-Yogesh" panose="00000400000000000000" pitchFamily="2" charset="0"/>
              </a:rPr>
              <a:t> </a:t>
            </a:r>
            <a:r>
              <a:rPr lang="mr-IN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FF"/>
                </a:solidFill>
                <a:latin typeface="DVBW-TTSurekh" pitchFamily="2" charset="0"/>
                <a:cs typeface="DVOT-Yogesh" panose="00000400000000000000" pitchFamily="2" charset="0"/>
              </a:rPr>
              <a:t>प्रो</a:t>
            </a:r>
            <a:r>
              <a:rPr lang="en-IN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FF"/>
                </a:solidFill>
                <a:latin typeface="DVBW-TTSurekh" pitchFamily="2" charset="0"/>
                <a:cs typeface="DVOT-Yogesh" panose="00000400000000000000" pitchFamily="2" charset="0"/>
              </a:rPr>
              <a:t>डयुसर</a:t>
            </a:r>
            <a:r>
              <a:rPr lang="mr-IN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FF"/>
                </a:solidFill>
                <a:latin typeface="DVBW-TTSurekh" pitchFamily="2" charset="0"/>
                <a:cs typeface="DVOT-Yogesh" panose="00000400000000000000" pitchFamily="2" charset="0"/>
              </a:rPr>
              <a:t> कं</a:t>
            </a:r>
            <a:r>
              <a:rPr lang="en-IN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FF"/>
                </a:solidFill>
                <a:latin typeface="DVBW-TTSurekh" pitchFamily="2" charset="0"/>
                <a:cs typeface="DVOT-Yogesh" panose="00000400000000000000" pitchFamily="2" charset="0"/>
              </a:rPr>
              <a:t>पनी</a:t>
            </a:r>
            <a:r>
              <a:rPr lang="mr-IN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FF"/>
                </a:solidFill>
                <a:latin typeface="DVBW-TTSurekh" pitchFamily="2" charset="0"/>
                <a:cs typeface="DVOT-Yogesh" panose="00000400000000000000" pitchFamily="2" charset="0"/>
              </a:rPr>
              <a:t> </a:t>
            </a:r>
            <a:r>
              <a:rPr lang="mr-IN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FF"/>
                </a:solidFill>
                <a:latin typeface="DVBW-TTSurekh" pitchFamily="2" charset="0"/>
                <a:cs typeface="DVOT-Yogesh" panose="00000400000000000000" pitchFamily="2" charset="0"/>
              </a:rPr>
              <a:t>लि</a:t>
            </a:r>
            <a:r>
              <a:rPr lang="mr-IN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FF"/>
                </a:solidFill>
                <a:latin typeface="DVBW-TTSurekh" pitchFamily="2" charset="0"/>
                <a:cs typeface="DVOT-Yogesh" panose="00000400000000000000" pitchFamily="2" charset="0"/>
              </a:rPr>
              <a:t>.</a:t>
            </a:r>
            <a:r>
              <a:rPr lang="en-IN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FF"/>
                </a:solidFill>
                <a:latin typeface="DVBW-TTSurekh" pitchFamily="2" charset="0"/>
                <a:cs typeface="DVOT-Yogesh" panose="00000400000000000000" pitchFamily="2" charset="0"/>
              </a:rPr>
              <a:t>, </a:t>
            </a:r>
            <a:r>
              <a:rPr lang="en-IN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FF"/>
                </a:solidFill>
                <a:latin typeface="DVBW-TTSurekh" pitchFamily="2" charset="0"/>
                <a:cs typeface="DVOT-Yogesh" panose="00000400000000000000" pitchFamily="2" charset="0"/>
              </a:rPr>
              <a:t>बोराडी</a:t>
            </a:r>
            <a:r>
              <a:rPr lang="mr-IN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FF"/>
                </a:solidFill>
                <a:latin typeface="DVBW-TTSurekh" pitchFamily="2" charset="0"/>
                <a:cs typeface="DVOT-Yogesh" panose="00000400000000000000" pitchFamily="2" charset="0"/>
              </a:rPr>
              <a:t> ता</a:t>
            </a:r>
            <a:r>
              <a:rPr lang="en-IN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FF"/>
                </a:solidFill>
                <a:latin typeface="DVBW-TTSurekh" pitchFamily="2" charset="0"/>
                <a:cs typeface="DVOT-Yogesh" panose="00000400000000000000" pitchFamily="2" charset="0"/>
              </a:rPr>
              <a:t>.</a:t>
            </a:r>
            <a:r>
              <a:rPr lang="en-IN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FF"/>
                </a:solidFill>
                <a:latin typeface="DVBW-TTSurekh" pitchFamily="2" charset="0"/>
                <a:cs typeface="DVOT-Yogesh" panose="00000400000000000000" pitchFamily="2" charset="0"/>
              </a:rPr>
              <a:t>शिरपूर</a:t>
            </a:r>
            <a:r>
              <a:rPr lang="en-IN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FF"/>
                </a:solidFill>
                <a:latin typeface="DVBW-TTSurekh" pitchFamily="2" charset="0"/>
                <a:cs typeface="DVOT-Yogesh" panose="00000400000000000000" pitchFamily="2" charset="0"/>
              </a:rPr>
              <a:t> </a:t>
            </a:r>
            <a:r>
              <a:rPr lang="mr-IN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FF"/>
                </a:solidFill>
                <a:latin typeface="DVBW-TTSurekh" pitchFamily="2" charset="0"/>
                <a:cs typeface="DVOT-Yogesh" panose="00000400000000000000" pitchFamily="2" charset="0"/>
              </a:rPr>
              <a:t>जि.</a:t>
            </a:r>
            <a:r>
              <a:rPr lang="en-IN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FF"/>
                </a:solidFill>
                <a:latin typeface="DVBW-TTSurekh" pitchFamily="2" charset="0"/>
                <a:cs typeface="DVOT-Yogesh" panose="00000400000000000000" pitchFamily="2" charset="0"/>
              </a:rPr>
              <a:t>धुळे</a:t>
            </a:r>
            <a:endParaRPr lang="mr-IN" sz="2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00FF"/>
              </a:solidFill>
              <a:latin typeface="DVBW-TTSurekh" pitchFamily="2" charset="0"/>
              <a:cs typeface="DVOT-Yogesh" panose="000004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D2FD6DC-C64D-6E49-E907-8BC3C3F039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8" y="744717"/>
            <a:ext cx="4091232" cy="26065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08EAAA8-4A90-8559-8EF5-51B03FB9CC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466" y="744716"/>
            <a:ext cx="3714159" cy="26065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D1D23E6-D888-4B89-7F2B-BB3F51E444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744715"/>
            <a:ext cx="3714159" cy="26065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D869F54-408C-53D6-D1F2-B798C6C4D3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56" y="3837298"/>
            <a:ext cx="5495825" cy="26065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B96789F-417B-8D08-EFDC-09F25E4D54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521" y="3837298"/>
            <a:ext cx="5090474" cy="260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17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109</Words>
  <Application>Microsoft Office PowerPoint</Application>
  <PresentationFormat>Widescreen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DVBW-TTSurekh</vt:lpstr>
      <vt:lpstr>DVOT-Yogesh</vt:lpstr>
      <vt:lpstr>Wingdings</vt:lpstr>
      <vt:lpstr>Office Theme</vt:lpstr>
      <vt:lpstr>Bhuseva FPC, Solapur</vt:lpstr>
      <vt:lpstr>Bhuseva FPC, Solapur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Bhuseva FPC, Solapur</dc:title>
  <dc:creator>Kuldeep Jadhav</dc:creator>
  <cp:lastModifiedBy>SMART 10</cp:lastModifiedBy>
  <cp:revision>68</cp:revision>
  <dcterms:created xsi:type="dcterms:W3CDTF">2024-10-23T05:31:57Z</dcterms:created>
  <dcterms:modified xsi:type="dcterms:W3CDTF">2025-05-30T09:27:30Z</dcterms:modified>
</cp:coreProperties>
</file>